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8" r:id="rId2"/>
  </p:sldIdLst>
  <p:sldSz cx="6858000" cy="9906000" type="A4"/>
  <p:notesSz cx="673893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選挙管理委員会" initials="選挙管理委員会" lastIdx="1" clrIdx="0">
    <p:extLst>
      <p:ext uri="{19B8F6BF-5375-455C-9EA6-DF929625EA0E}">
        <p15:presenceInfo xmlns:p15="http://schemas.microsoft.com/office/powerpoint/2012/main" userId="S-1-5-21-3033923505-841280678-3003335351-1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208" d="100"/>
          <a:sy n="208" d="100"/>
        </p:scale>
        <p:origin x="-1382" y="-7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0789" cy="495619"/>
          </a:xfrm>
          <a:prstGeom prst="rect">
            <a:avLst/>
          </a:prstGeom>
        </p:spPr>
        <p:txBody>
          <a:bodyPr vert="horz" lIns="91480" tIns="45740" rIns="91480" bIns="4574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561" y="0"/>
            <a:ext cx="2920788" cy="495619"/>
          </a:xfrm>
          <a:prstGeom prst="rect">
            <a:avLst/>
          </a:prstGeom>
        </p:spPr>
        <p:txBody>
          <a:bodyPr vert="horz" lIns="91480" tIns="45740" rIns="91480" bIns="45740" rtlCol="0"/>
          <a:lstStyle>
            <a:lvl1pPr algn="r">
              <a:defRPr sz="1200"/>
            </a:lvl1pPr>
          </a:lstStyle>
          <a:p>
            <a:fld id="{A7095AA3-4EFE-4315-B3AF-9B976E71F25B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35075"/>
            <a:ext cx="2303462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0" tIns="45740" rIns="91480" bIns="4574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419" y="4751269"/>
            <a:ext cx="5392103" cy="3887112"/>
          </a:xfrm>
          <a:prstGeom prst="rect">
            <a:avLst/>
          </a:prstGeom>
        </p:spPr>
        <p:txBody>
          <a:bodyPr vert="horz" lIns="91480" tIns="45740" rIns="91480" bIns="4574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7044"/>
            <a:ext cx="2920789" cy="495619"/>
          </a:xfrm>
          <a:prstGeom prst="rect">
            <a:avLst/>
          </a:prstGeom>
        </p:spPr>
        <p:txBody>
          <a:bodyPr vert="horz" lIns="91480" tIns="45740" rIns="91480" bIns="4574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561" y="9377044"/>
            <a:ext cx="2920788" cy="495619"/>
          </a:xfrm>
          <a:prstGeom prst="rect">
            <a:avLst/>
          </a:prstGeom>
        </p:spPr>
        <p:txBody>
          <a:bodyPr vert="horz" lIns="91480" tIns="45740" rIns="91480" bIns="45740" rtlCol="0" anchor="b"/>
          <a:lstStyle>
            <a:lvl1pPr algn="r">
              <a:defRPr sz="1200"/>
            </a:lvl1pPr>
          </a:lstStyle>
          <a:p>
            <a:fld id="{AC44C103-0A0A-4C6B-A618-D4EB8EC77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181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4C103-0A0A-4C6B-A618-D4EB8EC7757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248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97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3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36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87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14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49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40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984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143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8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05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B12CF-0F0A-4C5C-81CE-E71F0BF800B9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440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テキスト ボックス 21"/>
          <p:cNvSpPr txBox="1"/>
          <p:nvPr/>
        </p:nvSpPr>
        <p:spPr>
          <a:xfrm>
            <a:off x="4299747" y="481983"/>
            <a:ext cx="2462932" cy="3644462"/>
          </a:xfrm>
          <a:prstGeom prst="rect">
            <a:avLst/>
          </a:prstGeom>
          <a:noFill/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000"/>
              </a:lnSpc>
              <a:spcAft>
                <a:spcPts val="0"/>
              </a:spcAft>
            </a:pPr>
            <a:r>
              <a:rPr lang="en-US" sz="900" kern="100">
                <a:effectLst/>
                <a:latin typeface="HGSｺﾞｼｯｸE" panose="020B09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cxnSp>
        <p:nvCxnSpPr>
          <p:cNvPr id="77" name="直線コネクタ 76"/>
          <p:cNvCxnSpPr/>
          <p:nvPr/>
        </p:nvCxnSpPr>
        <p:spPr>
          <a:xfrm>
            <a:off x="4300023" y="496748"/>
            <a:ext cx="24626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4"/>
          <p:cNvSpPr/>
          <p:nvPr/>
        </p:nvSpPr>
        <p:spPr>
          <a:xfrm>
            <a:off x="4362795" y="432337"/>
            <a:ext cx="337214" cy="107052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869479" y="4849567"/>
            <a:ext cx="3132000" cy="4763476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715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035028" y="7073108"/>
            <a:ext cx="2787943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（受取人）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神奈川県中郡二宮町二宮</a:t>
            </a:r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961</a:t>
            </a: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番地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929593" y="7732435"/>
            <a:ext cx="3071886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二宮町選挙管理委員会　行</a:t>
            </a:r>
          </a:p>
        </p:txBody>
      </p:sp>
      <p:grpSp>
        <p:nvGrpSpPr>
          <p:cNvPr id="65" name="グループ化 64"/>
          <p:cNvGrpSpPr/>
          <p:nvPr/>
        </p:nvGrpSpPr>
        <p:grpSpPr>
          <a:xfrm>
            <a:off x="1875162" y="5498061"/>
            <a:ext cx="1099040" cy="1462602"/>
            <a:chOff x="2270599" y="1978785"/>
            <a:chExt cx="1153738" cy="1535392"/>
          </a:xfrm>
        </p:grpSpPr>
        <p:sp>
          <p:nvSpPr>
            <p:cNvPr id="59" name="正方形/長方形 58"/>
            <p:cNvSpPr/>
            <p:nvPr/>
          </p:nvSpPr>
          <p:spPr>
            <a:xfrm>
              <a:off x="2492146" y="2199624"/>
              <a:ext cx="699146" cy="8503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715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535998" y="2236622"/>
              <a:ext cx="608301" cy="77541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715"/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2510996" y="2520885"/>
              <a:ext cx="658305" cy="373981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kumimoji="1" lang="en-US" altLang="ja-JP" sz="1715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1472</a:t>
              </a:r>
              <a:endParaRPr kumimoji="1" lang="ja-JP" altLang="en-US" sz="1715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2440206" y="2233109"/>
              <a:ext cx="810000" cy="220041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kumimoji="1" lang="ja-JP" altLang="en-US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二宮局承認</a:t>
              </a: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399609" y="3025632"/>
              <a:ext cx="978064" cy="48854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差出有効期間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en-US" altLang="ja-JP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2022</a:t>
              </a:r>
              <a:r>
                <a:rPr kumimoji="1" lang="ja-JP" altLang="en-US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年</a:t>
              </a:r>
              <a:r>
                <a:rPr kumimoji="1" lang="en-US" altLang="ja-JP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8</a:t>
              </a:r>
              <a:r>
                <a:rPr kumimoji="1" lang="ja-JP" altLang="en-US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月</a:t>
              </a:r>
              <a:endParaRPr kumimoji="1" lang="en-US" altLang="ja-JP" sz="762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en-US" altLang="ja-JP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31</a:t>
              </a:r>
              <a:r>
                <a:rPr kumimoji="1" lang="ja-JP" altLang="en-US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日まで</a:t>
              </a: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2270599" y="1978785"/>
              <a:ext cx="1153738" cy="220041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kumimoji="1" lang="ja-JP" altLang="en-US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料金受取人払郵便</a:t>
              </a:r>
            </a:p>
          </p:txBody>
        </p:sp>
      </p:grpSp>
      <p:sp>
        <p:nvSpPr>
          <p:cNvPr id="45" name="正方形/長方形 44"/>
          <p:cNvSpPr/>
          <p:nvPr/>
        </p:nvSpPr>
        <p:spPr>
          <a:xfrm>
            <a:off x="2991401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２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3241731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５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3491162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９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770844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０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4016737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１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4260136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９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4504969" y="5257074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０</a:t>
            </a:r>
          </a:p>
        </p:txBody>
      </p:sp>
      <p:cxnSp>
        <p:nvCxnSpPr>
          <p:cNvPr id="68" name="直線コネクタ 67"/>
          <p:cNvCxnSpPr/>
          <p:nvPr/>
        </p:nvCxnSpPr>
        <p:spPr>
          <a:xfrm>
            <a:off x="3712825" y="5410364"/>
            <a:ext cx="36000" cy="2"/>
          </a:xfrm>
          <a:prstGeom prst="line">
            <a:avLst/>
          </a:prstGeom>
          <a:ln w="139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2068159" y="5226618"/>
            <a:ext cx="720000" cy="4115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715"/>
          </a:p>
        </p:txBody>
      </p:sp>
      <p:sp>
        <p:nvSpPr>
          <p:cNvPr id="79" name="正方形/長方形 78"/>
          <p:cNvSpPr/>
          <p:nvPr/>
        </p:nvSpPr>
        <p:spPr>
          <a:xfrm>
            <a:off x="2068159" y="5305641"/>
            <a:ext cx="720000" cy="4115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715"/>
          </a:p>
        </p:txBody>
      </p:sp>
      <p:sp>
        <p:nvSpPr>
          <p:cNvPr id="82" name="正方形/長方形 81"/>
          <p:cNvSpPr/>
          <p:nvPr/>
        </p:nvSpPr>
        <p:spPr>
          <a:xfrm>
            <a:off x="2069782" y="5382631"/>
            <a:ext cx="720000" cy="4115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715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998056" y="9048696"/>
            <a:ext cx="28173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請求書在中・投票在中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3299578" y="6205331"/>
            <a:ext cx="1223645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定形郵便物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023942" y="5610418"/>
            <a:ext cx="1415772" cy="58477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速　達</a:t>
            </a:r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台形 1"/>
          <p:cNvSpPr/>
          <p:nvPr/>
        </p:nvSpPr>
        <p:spPr>
          <a:xfrm flipV="1">
            <a:off x="4708177" y="689080"/>
            <a:ext cx="1587545" cy="324916"/>
          </a:xfrm>
          <a:prstGeom prst="trapezoid">
            <a:avLst>
              <a:gd name="adj" fmla="val 38433"/>
            </a:avLst>
          </a:prstGeom>
          <a:noFill/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4710169" y="689080"/>
            <a:ext cx="1587545" cy="319390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3133" y="108937"/>
            <a:ext cx="4200784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宛名表示の使用方法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6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 「切り取り線」に沿って切り取り、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手持ちの定形サイズの封筒にのり付け等します。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　封筒に請求書と外出自粛要請等に係る書面を入れて封をし、「請求書在中」に○を付けます。（切手不要）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　速達とするため、封筒の右上に朱線を引きます。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　透明のファスナー付きのケース等に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入れ、密封します。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　④の表面を、アルコール消毒液を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吹きかけて拭きとる等により消毒します。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　同居人、知人等（患者ではない方）に</a:t>
            </a:r>
            <a:r>
              <a:rPr kumimoji="1" lang="ja-JP" altLang="en-US" sz="16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郵便ポストへの投かん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を依頼します。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（郵便局の窓口にお持ちいただくことはご遠慮ください）</a:t>
            </a:r>
          </a:p>
        </p:txBody>
      </p:sp>
      <p:cxnSp>
        <p:nvCxnSpPr>
          <p:cNvPr id="10" name="直線コネクタ 9"/>
          <p:cNvCxnSpPr/>
          <p:nvPr/>
        </p:nvCxnSpPr>
        <p:spPr>
          <a:xfrm>
            <a:off x="0" y="4513712"/>
            <a:ext cx="685800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4969633" y="4120858"/>
            <a:ext cx="1117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イメージ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15" r="14066" b="1402"/>
          <a:stretch/>
        </p:blipFill>
        <p:spPr>
          <a:xfrm>
            <a:off x="4769508" y="1153055"/>
            <a:ext cx="1491905" cy="2264451"/>
          </a:xfrm>
          <a:prstGeom prst="rect">
            <a:avLst/>
          </a:prstGeom>
        </p:spPr>
      </p:pic>
      <p:sp>
        <p:nvSpPr>
          <p:cNvPr id="41" name="楕円 40"/>
          <p:cNvSpPr/>
          <p:nvPr/>
        </p:nvSpPr>
        <p:spPr>
          <a:xfrm>
            <a:off x="4939182" y="3103138"/>
            <a:ext cx="576278" cy="2409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295900" y="689080"/>
            <a:ext cx="999822" cy="16245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BA30106B-04B3-481E-8D9A-396AB67D966C}"/>
              </a:ext>
            </a:extLst>
          </p:cNvPr>
          <p:cNvSpPr/>
          <p:nvPr/>
        </p:nvSpPr>
        <p:spPr>
          <a:xfrm>
            <a:off x="3092990" y="4953000"/>
            <a:ext cx="1589029" cy="2399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F609371-A8FE-497E-A1E4-3D76639B40CD}"/>
              </a:ext>
            </a:extLst>
          </p:cNvPr>
          <p:cNvSpPr/>
          <p:nvPr/>
        </p:nvSpPr>
        <p:spPr>
          <a:xfrm>
            <a:off x="3406546" y="4882020"/>
            <a:ext cx="933795" cy="3216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速　達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FB2E290-8B8E-4C49-B0A2-B5B1222EA988}"/>
              </a:ext>
            </a:extLst>
          </p:cNvPr>
          <p:cNvSpPr/>
          <p:nvPr/>
        </p:nvSpPr>
        <p:spPr>
          <a:xfrm>
            <a:off x="4910959" y="1781503"/>
            <a:ext cx="216775" cy="165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C908C38-FE61-4714-B02E-095EAD2ADACC}"/>
              </a:ext>
            </a:extLst>
          </p:cNvPr>
          <p:cNvSpPr/>
          <p:nvPr/>
        </p:nvSpPr>
        <p:spPr>
          <a:xfrm>
            <a:off x="4788932" y="1763135"/>
            <a:ext cx="438389" cy="16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1472</a:t>
            </a:r>
            <a:endParaRPr kumimoji="1" lang="ja-JP" altLang="en-US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FA9A23E5-9E99-42D5-A699-6A16F328C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886" y="1114924"/>
            <a:ext cx="1550836" cy="2340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127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881</TotalTime>
  <Words>75</Words>
  <Application>Microsoft Office PowerPoint</Application>
  <PresentationFormat>A4 210 x 297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HGSｺﾞｼｯｸE</vt:lpstr>
      <vt:lpstr>ＭＳ ゴシック</vt:lpstr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選挙管理委員会</dc:creator>
  <cp:lastModifiedBy>選挙管理委員会</cp:lastModifiedBy>
  <cp:revision>105</cp:revision>
  <cp:lastPrinted>2021-09-17T05:35:37Z</cp:lastPrinted>
  <dcterms:created xsi:type="dcterms:W3CDTF">2021-06-01T06:56:24Z</dcterms:created>
  <dcterms:modified xsi:type="dcterms:W3CDTF">2022-05-10T06:49:51Z</dcterms:modified>
</cp:coreProperties>
</file>